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192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Near the Cross</a:t>
            </a:r>
          </a:p>
          <a:p>
            <a:r>
              <a:rPr lang="en-US" sz="3200" dirty="0" err="1"/>
              <a:t>Efes</a:t>
            </a:r>
            <a:r>
              <a:rPr lang="en-US" sz="3200" dirty="0"/>
              <a:t>. 2:23</a:t>
            </a:r>
          </a:p>
          <a:p>
            <a:r>
              <a:rPr lang="en-US" sz="3200" dirty="0"/>
              <a:t>Fanny J.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luangta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tun’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ka ding a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a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nuaiah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om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tun’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120. Singlamteh Kiangah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2018-10-11T15:51:47Z</dcterms:modified>
</cp:coreProperties>
</file>